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9" r:id="rId1"/>
  </p:sldMasterIdLst>
  <p:notesMasterIdLst>
    <p:notesMasterId r:id="rId8"/>
  </p:notesMasterIdLst>
  <p:sldIdLst>
    <p:sldId id="569" r:id="rId2"/>
    <p:sldId id="568" r:id="rId3"/>
    <p:sldId id="562" r:id="rId4"/>
    <p:sldId id="563" r:id="rId5"/>
    <p:sldId id="566" r:id="rId6"/>
    <p:sldId id="567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ch G." initials="L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00"/>
    <a:srgbClr val="FF9900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 autoAdjust="0"/>
  </p:normalViewPr>
  <p:slideViewPr>
    <p:cSldViewPr snapToGrid="0">
      <p:cViewPr>
        <p:scale>
          <a:sx n="74" d="100"/>
          <a:sy n="74" d="100"/>
        </p:scale>
        <p:origin x="-54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C57AB-99F0-4585-A5C4-3BC8E7FE5295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E1E18-DF78-4AFC-83DF-8CD457A987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6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9CF17-23CC-42D4-ACD9-599EE28675C9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1BCDF-6BBC-43F4-9663-0ED8865D036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1" y="280204"/>
            <a:ext cx="7332866" cy="2122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711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A369C-2FC9-4A37-B81C-0F7A8FC478D8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01F09-7994-4953-B304-DEF82A53523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0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F26D0-BBED-4988-8434-8D4594C7F022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FF38D-B4BF-4EF6-903B-1FA453CD8B4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63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FACE0-2A5F-4B67-9F14-B95DD81EC588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46040-5749-4674-B27C-FFE03775BFB4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C57C7-ED6B-40AE-9EC6-D2CDC39C50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D98BB-94CF-483E-8683-910326DF47EB}" type="datetime1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161F7-E8A7-4066-B118-09E5A360250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8" name="Obraz 7"/>
          <p:cNvPicPr/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413DD-3978-4AC4-BFD5-28E25508FBED}" type="datetime1">
              <a:rPr lang="pl-PL" smtClean="0"/>
              <a:t>23.04.2021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BCA10-A020-47D5-BCE4-758690845E1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" name="Obraz 9"/>
          <p:cNvPicPr/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1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C6FE7-6AD9-4D1F-937E-C9A8D91479E5}" type="datetime1">
              <a:rPr lang="pl-PL" smtClean="0"/>
              <a:t>23.04.2021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D87C9-DFF5-407C-B0F3-77723A9F731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6" name="Obraz 5"/>
          <p:cNvPicPr/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3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5780E-65B2-4DF4-92DB-F1D04F58AF94}" type="datetime1">
              <a:rPr lang="pl-PL" smtClean="0"/>
              <a:t>23.04.2021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96424-62CC-436F-AFA9-212D3D202BA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5" name="Obraz 4"/>
          <p:cNvPicPr/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3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23AA1-F063-496A-8A63-9C0FF90F27CA}" type="datetime1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83B5B-470A-4CE3-8BF8-BA4E2BD89D0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8" name="Obraz 7"/>
          <p:cNvPicPr/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2" y="6268591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5C206-7C90-479A-987B-1DABE9A33E1C}" type="datetime1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544C7-68BD-4D4E-A4EF-EEF560742D1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9342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75C206-7C90-479A-987B-1DABE9A33E1C}" type="datetime1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C544C7-68BD-4D4E-A4EF-EEF560742D1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4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="" xmlns:a16="http://schemas.microsoft.com/office/drawing/2014/main" id="{ABAB8CA5-9E93-4F97-BC65-D4613C77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829" y="431353"/>
            <a:ext cx="10515600" cy="2852737"/>
          </a:xfrm>
        </p:spPr>
        <p:txBody>
          <a:bodyPr/>
          <a:lstStyle/>
          <a:p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>Publikacja wyników w ZIU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B1E968D3-E0AE-48F9-A8BA-CC5C35A0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220" y="654182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35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34">
        <p14:prism isContent="1"/>
      </p:transition>
    </mc:Choice>
    <mc:Fallback xmlns="">
      <p:transition spd="slow" advTm="33834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2425" y="214640"/>
            <a:ext cx="10515600" cy="1143000"/>
          </a:xfrm>
        </p:spPr>
        <p:txBody>
          <a:bodyPr/>
          <a:lstStyle/>
          <a:p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Hasła do logowania dla zdających </a:t>
            </a:r>
          </a:p>
        </p:txBody>
      </p:sp>
      <p:pic>
        <p:nvPicPr>
          <p:cNvPr id="7" name="Symbol zastępczy zawartości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408" y="2395393"/>
            <a:ext cx="7087589" cy="206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pic>
        <p:nvPicPr>
          <p:cNvPr id="5" name="Obraz 4" descr="\\OKES\udostepnione\NOWE LOGO OKE\logo_o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013" y="288090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783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96">
        <p14:prism isContent="1"/>
      </p:transition>
    </mc:Choice>
    <mc:Fallback xmlns="">
      <p:transition spd="slow" advTm="2359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3187" y="167947"/>
            <a:ext cx="10515600" cy="1143000"/>
          </a:xfrm>
        </p:spPr>
        <p:txBody>
          <a:bodyPr/>
          <a:lstStyle/>
          <a:p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Logowanie zdających do ZIU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13187" y="1591108"/>
            <a:ext cx="7608123" cy="4453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 descr="\\OKES\udostepnione\NOWE LOGO OKE\logo_o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013" y="288090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9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82">
        <p14:prism isContent="1"/>
      </p:transition>
    </mc:Choice>
    <mc:Fallback xmlns="">
      <p:transition spd="slow" advTm="14082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7723" y="136525"/>
            <a:ext cx="10515600" cy="1143000"/>
          </a:xfrm>
        </p:spPr>
        <p:txBody>
          <a:bodyPr/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Podgląd wyników w ZIU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569" y="1524000"/>
            <a:ext cx="8075477" cy="4597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 descr="\\OKES\udostepnione\NOWE LOGO OKE\logo_o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013" y="288090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91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1">
        <p14:prism isContent="1"/>
      </p:transition>
    </mc:Choice>
    <mc:Fallback xmlns="">
      <p:transition spd="slow" advTm="294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41179" y="399246"/>
            <a:ext cx="10515600" cy="84302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Wyniki w ZIU </a:t>
            </a:r>
            <a:br>
              <a:rPr lang="pl-PL" dirty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t="1926"/>
          <a:stretch/>
        </p:blipFill>
        <p:spPr>
          <a:xfrm>
            <a:off x="2417662" y="1523999"/>
            <a:ext cx="6978409" cy="5197475"/>
          </a:xfrm>
          <a:prstGeom prst="rect">
            <a:avLst/>
          </a:prstGeom>
          <a:effectLst>
            <a:glow rad="63500">
              <a:schemeClr val="bg1">
                <a:lumMod val="9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Obraz 4" descr="\\OKES\udostepnione\NOWE LOGO OKE\logo_o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013" y="288090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8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74">
        <p14:prism isContent="1"/>
      </p:transition>
    </mc:Choice>
    <mc:Fallback xmlns="">
      <p:transition spd="slow" advTm="24474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14145" y="231080"/>
            <a:ext cx="10515600" cy="1143000"/>
          </a:xfrm>
        </p:spPr>
        <p:txBody>
          <a:bodyPr/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Wyniki w ZIU </a:t>
            </a:r>
            <a:br>
              <a:rPr lang="pl-PL" dirty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84DC-53D5-4EE9-9457-F57189B259A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487" y="1140116"/>
            <a:ext cx="6074412" cy="5581359"/>
          </a:xfrm>
          <a:prstGeom prst="rect">
            <a:avLst/>
          </a:prstGeom>
          <a:effectLst>
            <a:glow rad="63500">
              <a:schemeClr val="bg1">
                <a:lumMod val="9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\\OKES\udostepnione\NOWE LOGO OKE\logo_o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013" y="288090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655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94">
        <p14:prism isContent="1"/>
      </p:transition>
    </mc:Choice>
    <mc:Fallback xmlns="">
      <p:transition spd="slow" advTm="15494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10847</TotalTime>
  <Words>29</Words>
  <Application>Microsoft Office PowerPoint</Application>
  <PresentationFormat>Niestandardowy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Publikacja wyników w ZIU </vt:lpstr>
      <vt:lpstr>Hasła do logowania dla zdających </vt:lpstr>
      <vt:lpstr>Logowanie zdających do ZIU</vt:lpstr>
      <vt:lpstr>Podgląd wyników w ZIU</vt:lpstr>
      <vt:lpstr>Wyniki w ZIU  </vt:lpstr>
      <vt:lpstr>Wyniki w ZIU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Wrześniak</dc:creator>
  <cp:lastModifiedBy>ZSGH</cp:lastModifiedBy>
  <cp:revision>469</cp:revision>
  <dcterms:created xsi:type="dcterms:W3CDTF">2017-04-07T08:35:19Z</dcterms:created>
  <dcterms:modified xsi:type="dcterms:W3CDTF">2021-04-23T16:31:36Z</dcterms:modified>
</cp:coreProperties>
</file>